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8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25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9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7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17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6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5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7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4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6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2AF4B4-D281-48D2-81BC-67D3168EA13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FA49179-13E0-4637-A15F-C98AC11C8A5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0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CA67A7-AB1E-0BCD-D879-55D666C40E72}"/>
              </a:ext>
            </a:extLst>
          </p:cNvPr>
          <p:cNvSpPr/>
          <p:nvPr/>
        </p:nvSpPr>
        <p:spPr>
          <a:xfrm>
            <a:off x="3437175" y="192405"/>
            <a:ext cx="5393531" cy="1000119"/>
          </a:xfrm>
          <a:prstGeom prst="rect">
            <a:avLst/>
          </a:prstGeom>
          <a:solidFill>
            <a:srgbClr val="2683C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C95E08-6858-3FA9-A426-A6400EDDC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09" y="-69090"/>
            <a:ext cx="10058400" cy="2197420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Research Title</a:t>
            </a:r>
            <a:b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Author &amp; Co-author names of the presenters </a:t>
            </a:r>
            <a:b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Name of affiliations</a:t>
            </a:r>
            <a:b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FE601-FF89-242C-5E2B-2F8CD3989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579" y="6386516"/>
            <a:ext cx="12492038" cy="1143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latin typeface="+mn-lt"/>
                <a:ea typeface="Verdana" panose="020B0604030504040204" pitchFamily="34" charset="0"/>
              </a:rPr>
              <a:t>9</a:t>
            </a:r>
            <a:r>
              <a:rPr lang="en-US" sz="2000" b="1" baseline="30000" dirty="0">
                <a:solidFill>
                  <a:schemeClr val="bg1"/>
                </a:solidFill>
                <a:latin typeface="+mn-lt"/>
                <a:ea typeface="Verdana" panose="020B0604030504040204" pitchFamily="34" charset="0"/>
              </a:rPr>
              <a:t>th</a:t>
            </a:r>
            <a:r>
              <a:rPr lang="en-US" sz="2000" b="1" dirty="0">
                <a:solidFill>
                  <a:schemeClr val="bg1"/>
                </a:solidFill>
                <a:latin typeface="+mn-lt"/>
                <a:ea typeface="Verdana" panose="020B0604030504040204" pitchFamily="34" charset="0"/>
              </a:rPr>
              <a:t> </a:t>
            </a:r>
            <a:r>
              <a:rPr lang="en-US" sz="2000" b="1" i="0" dirty="0">
                <a:solidFill>
                  <a:schemeClr val="bg1"/>
                </a:solidFill>
                <a:effectLst/>
                <a:latin typeface="+mn-lt"/>
                <a:ea typeface="Verdana" panose="020B0604030504040204" pitchFamily="34" charset="0"/>
              </a:rPr>
              <a:t>International Conference on Multidisciplinary Research 2024 (</a:t>
            </a:r>
            <a:r>
              <a:rPr lang="en-US" sz="2000" b="1" i="0" dirty="0" err="1">
                <a:solidFill>
                  <a:schemeClr val="bg1"/>
                </a:solidFill>
                <a:effectLst/>
                <a:latin typeface="+mn-lt"/>
                <a:ea typeface="Verdana" panose="020B0604030504040204" pitchFamily="34" charset="0"/>
              </a:rPr>
              <a:t>iCMR</a:t>
            </a:r>
            <a:r>
              <a:rPr lang="en-US" sz="2000" b="1" i="0" dirty="0">
                <a:solidFill>
                  <a:schemeClr val="bg1"/>
                </a:solidFill>
                <a:effectLst/>
                <a:latin typeface="+mn-lt"/>
                <a:ea typeface="Verdana" panose="020B0604030504040204" pitchFamily="34" charset="0"/>
              </a:rPr>
              <a:t> 2024)</a:t>
            </a:r>
            <a:endParaRPr lang="en-US" sz="2000" b="1" dirty="0">
              <a:solidFill>
                <a:schemeClr val="bg1"/>
              </a:solidFill>
              <a:latin typeface="+mn-lt"/>
              <a:ea typeface="Verdana" panose="020B060403050404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6D46EF9-00AD-5A5D-B444-0525A401923F}"/>
              </a:ext>
            </a:extLst>
          </p:cNvPr>
          <p:cNvGrpSpPr/>
          <p:nvPr/>
        </p:nvGrpSpPr>
        <p:grpSpPr>
          <a:xfrm>
            <a:off x="9829800" y="-79710"/>
            <a:ext cx="2362200" cy="1327958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557510F-14B4-D9BF-FCE1-4A69FE470FA0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31E324C7-0BF7-8E5C-CE7D-51BF6FFACBB5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0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0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8" name="Graphic 7" descr="Camera with solid fill">
              <a:extLst>
                <a:ext uri="{FF2B5EF4-FFF2-40B4-BE49-F238E27FC236}">
                  <a16:creationId xmlns:a16="http://schemas.microsoft.com/office/drawing/2014/main" id="{3F5BB6AA-B63D-DB3D-F694-C7581E34B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AC164C9E-BD49-6F74-78B2-5DD9882FFB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91" y="220981"/>
            <a:ext cx="2568168" cy="1027267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D1941785-8CDE-655A-960A-DC1F1BE5AD02}"/>
              </a:ext>
            </a:extLst>
          </p:cNvPr>
          <p:cNvGrpSpPr/>
          <p:nvPr/>
        </p:nvGrpSpPr>
        <p:grpSpPr>
          <a:xfrm>
            <a:off x="279800" y="1469229"/>
            <a:ext cx="3186113" cy="2928938"/>
            <a:chOff x="279800" y="1469229"/>
            <a:chExt cx="3186113" cy="2928938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8BEA758-FFBA-4D57-0A51-B1FC00C54CEC}"/>
                </a:ext>
              </a:extLst>
            </p:cNvPr>
            <p:cNvSpPr/>
            <p:nvPr/>
          </p:nvSpPr>
          <p:spPr>
            <a:xfrm>
              <a:off x="279800" y="1469229"/>
              <a:ext cx="3186113" cy="2928938"/>
            </a:xfrm>
            <a:prstGeom prst="roundRect">
              <a:avLst>
                <a:gd name="adj" fmla="val 12765"/>
              </a:avLst>
            </a:prstGeom>
            <a:solidFill>
              <a:srgbClr val="2683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D2632E9-E474-BC54-2EF8-F796872F53E8}"/>
                </a:ext>
              </a:extLst>
            </p:cNvPr>
            <p:cNvSpPr/>
            <p:nvPr/>
          </p:nvSpPr>
          <p:spPr>
            <a:xfrm>
              <a:off x="332189" y="1518999"/>
              <a:ext cx="3081334" cy="802486"/>
            </a:xfrm>
            <a:prstGeom prst="roundRect">
              <a:avLst>
                <a:gd name="adj" fmla="val 3931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Introduction &amp; Objectives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0ECFB8D-99F7-87C2-B540-263932A1A7DD}"/>
              </a:ext>
            </a:extLst>
          </p:cNvPr>
          <p:cNvGrpSpPr/>
          <p:nvPr/>
        </p:nvGrpSpPr>
        <p:grpSpPr>
          <a:xfrm>
            <a:off x="279799" y="4546878"/>
            <a:ext cx="3186113" cy="1584245"/>
            <a:chOff x="279800" y="1469229"/>
            <a:chExt cx="3186113" cy="2928938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47A85F-EB70-A0F1-0895-B43259578247}"/>
                </a:ext>
              </a:extLst>
            </p:cNvPr>
            <p:cNvSpPr/>
            <p:nvPr/>
          </p:nvSpPr>
          <p:spPr>
            <a:xfrm>
              <a:off x="279800" y="1469229"/>
              <a:ext cx="3186113" cy="2928938"/>
            </a:xfrm>
            <a:prstGeom prst="roundRect">
              <a:avLst>
                <a:gd name="adj" fmla="val 12765"/>
              </a:avLst>
            </a:prstGeom>
            <a:solidFill>
              <a:srgbClr val="2683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2E58CAFC-F7EF-4209-D983-34A7597E2F16}"/>
                </a:ext>
              </a:extLst>
            </p:cNvPr>
            <p:cNvSpPr/>
            <p:nvPr/>
          </p:nvSpPr>
          <p:spPr>
            <a:xfrm>
              <a:off x="332189" y="1518999"/>
              <a:ext cx="3081334" cy="802486"/>
            </a:xfrm>
            <a:prstGeom prst="roundRect">
              <a:avLst>
                <a:gd name="adj" fmla="val 3931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Methodology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6A83F56-19F3-EB8B-346A-18FAEC4A0E52}"/>
              </a:ext>
            </a:extLst>
          </p:cNvPr>
          <p:cNvGrpSpPr/>
          <p:nvPr/>
        </p:nvGrpSpPr>
        <p:grpSpPr>
          <a:xfrm>
            <a:off x="3920375" y="1920242"/>
            <a:ext cx="4396985" cy="4052203"/>
            <a:chOff x="279800" y="1469229"/>
            <a:chExt cx="3186113" cy="2928938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E70D0D88-FB3A-785D-1955-783117E51FC3}"/>
                </a:ext>
              </a:extLst>
            </p:cNvPr>
            <p:cNvSpPr/>
            <p:nvPr/>
          </p:nvSpPr>
          <p:spPr>
            <a:xfrm>
              <a:off x="279800" y="1469229"/>
              <a:ext cx="3186113" cy="2928938"/>
            </a:xfrm>
            <a:prstGeom prst="roundRect">
              <a:avLst>
                <a:gd name="adj" fmla="val 12765"/>
              </a:avLst>
            </a:prstGeom>
            <a:solidFill>
              <a:srgbClr val="2683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4C7EF140-D5ED-CDA8-CCFD-5571F38B1B59}"/>
                </a:ext>
              </a:extLst>
            </p:cNvPr>
            <p:cNvSpPr/>
            <p:nvPr/>
          </p:nvSpPr>
          <p:spPr>
            <a:xfrm>
              <a:off x="332189" y="1518999"/>
              <a:ext cx="3081334" cy="802486"/>
            </a:xfrm>
            <a:prstGeom prst="roundRect">
              <a:avLst>
                <a:gd name="adj" fmla="val 3931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Results &amp; Discussion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E1C8F5D-3E3A-549C-E60F-D8E482F66151}"/>
              </a:ext>
            </a:extLst>
          </p:cNvPr>
          <p:cNvGrpSpPr/>
          <p:nvPr/>
        </p:nvGrpSpPr>
        <p:grpSpPr>
          <a:xfrm>
            <a:off x="8730526" y="1528501"/>
            <a:ext cx="3186113" cy="3410541"/>
            <a:chOff x="279800" y="1469229"/>
            <a:chExt cx="3186113" cy="2928938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3192BA32-35E0-0136-903B-A3808143A6DB}"/>
                </a:ext>
              </a:extLst>
            </p:cNvPr>
            <p:cNvSpPr/>
            <p:nvPr/>
          </p:nvSpPr>
          <p:spPr>
            <a:xfrm>
              <a:off x="279800" y="1469229"/>
              <a:ext cx="3186113" cy="2928938"/>
            </a:xfrm>
            <a:prstGeom prst="roundRect">
              <a:avLst>
                <a:gd name="adj" fmla="val 12765"/>
              </a:avLst>
            </a:prstGeom>
            <a:solidFill>
              <a:srgbClr val="2683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5F8BD42-65BE-05BC-099B-241D26AE091D}"/>
                </a:ext>
              </a:extLst>
            </p:cNvPr>
            <p:cNvSpPr/>
            <p:nvPr/>
          </p:nvSpPr>
          <p:spPr>
            <a:xfrm>
              <a:off x="332189" y="1518999"/>
              <a:ext cx="3081334" cy="802486"/>
            </a:xfrm>
            <a:prstGeom prst="roundRect">
              <a:avLst>
                <a:gd name="adj" fmla="val 3931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Conclusion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E868A3-FC09-2DC4-BC53-4CA884A53C06}"/>
              </a:ext>
            </a:extLst>
          </p:cNvPr>
          <p:cNvGrpSpPr/>
          <p:nvPr/>
        </p:nvGrpSpPr>
        <p:grpSpPr>
          <a:xfrm>
            <a:off x="8678136" y="5136697"/>
            <a:ext cx="3186113" cy="994426"/>
            <a:chOff x="279800" y="1469229"/>
            <a:chExt cx="3186113" cy="2928938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9235D52B-7AA0-C1D7-8044-530BAE9194A9}"/>
                </a:ext>
              </a:extLst>
            </p:cNvPr>
            <p:cNvSpPr/>
            <p:nvPr/>
          </p:nvSpPr>
          <p:spPr>
            <a:xfrm>
              <a:off x="279800" y="1469229"/>
              <a:ext cx="3186113" cy="2928938"/>
            </a:xfrm>
            <a:prstGeom prst="roundRect">
              <a:avLst>
                <a:gd name="adj" fmla="val 12765"/>
              </a:avLst>
            </a:prstGeom>
            <a:solidFill>
              <a:srgbClr val="2683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409D0150-0899-946C-8C69-D14F26129FF3}"/>
                </a:ext>
              </a:extLst>
            </p:cNvPr>
            <p:cNvSpPr/>
            <p:nvPr/>
          </p:nvSpPr>
          <p:spPr>
            <a:xfrm>
              <a:off x="332189" y="1518999"/>
              <a:ext cx="3081334" cy="802486"/>
            </a:xfrm>
            <a:prstGeom prst="roundRect">
              <a:avLst>
                <a:gd name="adj" fmla="val 3931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References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4442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37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Verdana</vt:lpstr>
      <vt:lpstr>Retrospect</vt:lpstr>
      <vt:lpstr>Research Title  Author &amp; Co-author names of the presenters  Name of affiliations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Pranawan Viswanathan</dc:creator>
  <cp:lastModifiedBy>Pranawan Viswanathan</cp:lastModifiedBy>
  <cp:revision>11</cp:revision>
  <dcterms:created xsi:type="dcterms:W3CDTF">2024-08-09T08:59:48Z</dcterms:created>
  <dcterms:modified xsi:type="dcterms:W3CDTF">2024-08-09T09:07:32Z</dcterms:modified>
</cp:coreProperties>
</file>